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69A"/>
    <a:srgbClr val="F37574"/>
    <a:srgbClr val="ED1A23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13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asileva" userId="e371b75e-3bea-4d47-aa63-817088457a67" providerId="ADAL" clId="{2B81F3BF-9D57-4FB8-8EB5-72AB21FE3D75}"/>
    <pc:docChg chg="modSld">
      <pc:chgData name="Maria Vasileva" userId="e371b75e-3bea-4d47-aa63-817088457a67" providerId="ADAL" clId="{2B81F3BF-9D57-4FB8-8EB5-72AB21FE3D75}" dt="2024-05-10T09:05:28.967" v="16" actId="20577"/>
      <pc:docMkLst>
        <pc:docMk/>
      </pc:docMkLst>
      <pc:sldChg chg="modSp mod">
        <pc:chgData name="Maria Vasileva" userId="e371b75e-3bea-4d47-aa63-817088457a67" providerId="ADAL" clId="{2B81F3BF-9D57-4FB8-8EB5-72AB21FE3D75}" dt="2024-05-10T09:05:28.967" v="16" actId="20577"/>
        <pc:sldMkLst>
          <pc:docMk/>
          <pc:sldMk cId="3214162661" sldId="256"/>
        </pc:sldMkLst>
        <pc:spChg chg="mod">
          <ac:chgData name="Maria Vasileva" userId="e371b75e-3bea-4d47-aa63-817088457a67" providerId="ADAL" clId="{2B81F3BF-9D57-4FB8-8EB5-72AB21FE3D75}" dt="2024-05-10T09:05:28.967" v="16" actId="20577"/>
          <ac:spMkLst>
            <pc:docMk/>
            <pc:sldMk cId="3214162661" sldId="256"/>
            <ac:spMk id="2" creationId="{3FAA77F0-7A6D-1240-A680-66BD436FA3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093" y="1101144"/>
            <a:ext cx="8820150" cy="35285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67426"/>
            <a:ext cx="1125694" cy="44652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167426"/>
            <a:ext cx="6313315" cy="446529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470" y="212501"/>
            <a:ext cx="7492778" cy="37413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4011769"/>
            <a:ext cx="8796482" cy="38475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396979"/>
            <a:ext cx="8789773" cy="2518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748451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8C469A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37574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757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757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757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757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0" y="2667676"/>
            <a:ext cx="3013105" cy="460489"/>
          </a:xfrm>
          <a:prstGeom prst="rect">
            <a:avLst/>
          </a:prstGeom>
          <a:solidFill>
            <a:srgbClr val="F37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56749" y="2707432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Title or Names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9A6496A897391C439A074D72BA1FC752" ma:contentTypeVersion="11" ma:contentTypeDescription="" ma:contentTypeScope="" ma:versionID="14f4238174351318ca8bb646a565b931">
  <xsd:schema xmlns:xsd="http://www.w3.org/2001/XMLSchema" xmlns:xs="http://www.w3.org/2001/XMLSchema" xmlns:p="http://schemas.microsoft.com/office/2006/metadata/properties" xmlns:ns2="eb3f7de7-c935-4ca6-a12c-1f73773710ec" xmlns:ns3="3a67676f-3b71-4ecc-afba-0daadeb3e8f8" targetNamespace="http://schemas.microsoft.com/office/2006/metadata/properties" ma:root="true" ma:fieldsID="7b39eeebb5e39b6bcfa8cdd3572b9653" ns2:_="" ns3:_="">
    <xsd:import namespace="eb3f7de7-c935-4ca6-a12c-1f73773710ec"/>
    <xsd:import namespace="3a67676f-3b71-4ecc-afba-0daadeb3e8f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7676f-3b71-4ecc-afba-0daadeb3e8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TaxCatchAll xmlns="eb3f7de7-c935-4ca6-a12c-1f73773710ec" xsi:nil="true"/>
    <lcf76f155ced4ddcb4097134ff3c332f xmlns="3a67676f-3b71-4ecc-afba-0daadeb3e8f8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CCE099EC-04A7-4ED4-BD80-6FCCD2A36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3a67676f-3b71-4ecc-afba-0daadeb3e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BEFF04-DB98-4CA1-A4D0-3D5AF781A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767AB-D919-44FE-AB4C-190E56AEAC25}">
  <ds:schemaRefs>
    <ds:schemaRef ds:uri="http://schemas.microsoft.com/office/2006/documentManagement/types"/>
    <ds:schemaRef ds:uri="3a67676f-3b71-4ecc-afba-0daadeb3e8f8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eb3f7de7-c935-4ca6-a12c-1f73773710e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Maria Vasileva</cp:lastModifiedBy>
  <cp:revision>26</cp:revision>
  <dcterms:created xsi:type="dcterms:W3CDTF">2019-01-07T11:42:34Z</dcterms:created>
  <dcterms:modified xsi:type="dcterms:W3CDTF">2024-05-10T09:05:29Z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0x01010037EA2DD516505C4D92B92F8677CFB685009A6496A897391C439A074D72BA1FC752</vt:lpwstr>
  </property>
</Properties>
</file>