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A23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7"/>
    <p:restoredTop sz="94719"/>
  </p:normalViewPr>
  <p:slideViewPr>
    <p:cSldViewPr snapToGrid="0" snapToObjects="1">
      <p:cViewPr varScale="1">
        <p:scale>
          <a:sx n="133" d="100"/>
          <a:sy n="133" d="100"/>
        </p:scale>
        <p:origin x="13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 Nesbitt" userId="b457196a-7660-4465-a2fa-0d066aac1cd3" providerId="ADAL" clId="{5C6E3653-C0B7-4B4B-B9F0-F6ABCEE786E5}"/>
    <pc:docChg chg="delSld">
      <pc:chgData name="Robert John Nesbitt" userId="b457196a-7660-4465-a2fa-0d066aac1cd3" providerId="ADAL" clId="{5C6E3653-C0B7-4B4B-B9F0-F6ABCEE786E5}" dt="2022-12-21T20:59:47.469" v="0" actId="47"/>
      <pc:docMkLst>
        <pc:docMk/>
      </pc:docMkLst>
      <pc:sldChg chg="del">
        <pc:chgData name="Robert John Nesbitt" userId="b457196a-7660-4465-a2fa-0d066aac1cd3" providerId="ADAL" clId="{5C6E3653-C0B7-4B4B-B9F0-F6ABCEE786E5}" dt="2022-12-21T20:59:47.469" v="0" actId="47"/>
        <pc:sldMkLst>
          <pc:docMk/>
          <pc:sldMk cId="26129309" sldId="257"/>
        </pc:sldMkLst>
      </pc:sldChg>
    </pc:docChg>
  </pc:docChgLst>
  <pc:docChgLst>
    <pc:chgData name="Bilyana Hristova" userId="04b40595-df1d-423b-bd72-35a7faf70c73" providerId="ADAL" clId="{D8FA0EB0-8A87-4252-94BD-9BDB00B62F75}"/>
    <pc:docChg chg="modSld">
      <pc:chgData name="Bilyana Hristova" userId="04b40595-df1d-423b-bd72-35a7faf70c73" providerId="ADAL" clId="{D8FA0EB0-8A87-4252-94BD-9BDB00B62F75}" dt="2022-11-18T08:16:14.960" v="1" actId="1076"/>
      <pc:docMkLst>
        <pc:docMk/>
      </pc:docMkLst>
      <pc:sldChg chg="modSp mod">
        <pc:chgData name="Bilyana Hristova" userId="04b40595-df1d-423b-bd72-35a7faf70c73" providerId="ADAL" clId="{D8FA0EB0-8A87-4252-94BD-9BDB00B62F75}" dt="2022-11-18T08:16:14.960" v="1" actId="1076"/>
        <pc:sldMkLst>
          <pc:docMk/>
          <pc:sldMk cId="26129309" sldId="257"/>
        </pc:sldMkLst>
        <pc:spChg chg="mod">
          <ac:chgData name="Bilyana Hristova" userId="04b40595-df1d-423b-bd72-35a7faf70c73" providerId="ADAL" clId="{D8FA0EB0-8A87-4252-94BD-9BDB00B62F75}" dt="2022-11-18T08:16:14.960" v="1" actId="1076"/>
          <ac:spMkLst>
            <pc:docMk/>
            <pc:sldMk cId="26129309" sldId="257"/>
            <ac:spMk id="3" creationId="{11E9D9D6-8313-654D-BD78-AC62B0E1C57A}"/>
          </ac:spMkLst>
        </pc:spChg>
      </pc:sldChg>
    </pc:docChg>
  </pc:docChgLst>
  <pc:docChgLst>
    <pc:chgData name="Maria Vasileva" userId="e371b75e-3bea-4d47-aa63-817088457a67" providerId="ADAL" clId="{D5A5D0AD-CBBA-4651-9CAC-171C578C10AB}"/>
    <pc:docChg chg="modSld">
      <pc:chgData name="Maria Vasileva" userId="e371b75e-3bea-4d47-aa63-817088457a67" providerId="ADAL" clId="{D5A5D0AD-CBBA-4651-9CAC-171C578C10AB}" dt="2023-02-03T10:08:55.634" v="34" actId="20577"/>
      <pc:docMkLst>
        <pc:docMk/>
      </pc:docMkLst>
      <pc:sldChg chg="modSp mod">
        <pc:chgData name="Maria Vasileva" userId="e371b75e-3bea-4d47-aa63-817088457a67" providerId="ADAL" clId="{D5A5D0AD-CBBA-4651-9CAC-171C578C10AB}" dt="2023-02-03T10:08:55.634" v="34" actId="20577"/>
        <pc:sldMkLst>
          <pc:docMk/>
          <pc:sldMk cId="3214162661" sldId="256"/>
        </pc:sldMkLst>
        <pc:spChg chg="mod">
          <ac:chgData name="Maria Vasileva" userId="e371b75e-3bea-4d47-aa63-817088457a67" providerId="ADAL" clId="{D5A5D0AD-CBBA-4651-9CAC-171C578C10AB}" dt="2023-02-03T10:08:55.634" v="34" actId="20577"/>
          <ac:spMkLst>
            <pc:docMk/>
            <pc:sldMk cId="3214162661" sldId="256"/>
            <ac:spMk id="2" creationId="{3FAA77F0-7A6D-1240-A680-66BD436FA372}"/>
          </ac:spMkLst>
        </pc:spChg>
      </pc:sldChg>
    </pc:docChg>
  </pc:docChgLst>
  <pc:docChgLst>
    <pc:chgData name="Ivan Simeonov" userId="fa101d5e-8c01-4a05-8694-69cfb9984e8b" providerId="ADAL" clId="{866F1FA5-4335-4448-AC8F-E9B1CEBC792C}"/>
    <pc:docChg chg="undo custSel modSld">
      <pc:chgData name="Ivan Simeonov" userId="fa101d5e-8c01-4a05-8694-69cfb9984e8b" providerId="ADAL" clId="{866F1FA5-4335-4448-AC8F-E9B1CEBC792C}" dt="2023-01-31T15:20:49.503" v="5" actId="14100"/>
      <pc:docMkLst>
        <pc:docMk/>
      </pc:docMkLst>
      <pc:sldChg chg="addSp delSp modSp mod setBg">
        <pc:chgData name="Ivan Simeonov" userId="fa101d5e-8c01-4a05-8694-69cfb9984e8b" providerId="ADAL" clId="{866F1FA5-4335-4448-AC8F-E9B1CEBC792C}" dt="2023-01-31T15:20:49.503" v="5" actId="14100"/>
        <pc:sldMkLst>
          <pc:docMk/>
          <pc:sldMk cId="3214162661" sldId="256"/>
        </pc:sldMkLst>
        <pc:spChg chg="add del mod">
          <ac:chgData name="Ivan Simeonov" userId="fa101d5e-8c01-4a05-8694-69cfb9984e8b" providerId="ADAL" clId="{866F1FA5-4335-4448-AC8F-E9B1CEBC792C}" dt="2023-01-31T15:20:43.276" v="4" actId="1076"/>
          <ac:spMkLst>
            <pc:docMk/>
            <pc:sldMk cId="3214162661" sldId="256"/>
            <ac:spMk id="2" creationId="{3FAA77F0-7A6D-1240-A680-66BD436FA372}"/>
          </ac:spMkLst>
        </pc:spChg>
        <pc:spChg chg="add del mod">
          <ac:chgData name="Ivan Simeonov" userId="fa101d5e-8c01-4a05-8694-69cfb9984e8b" providerId="ADAL" clId="{866F1FA5-4335-4448-AC8F-E9B1CEBC792C}" dt="2023-01-31T15:20:49.503" v="5" actId="14100"/>
          <ac:spMkLst>
            <pc:docMk/>
            <pc:sldMk cId="3214162661" sldId="256"/>
            <ac:spMk id="3" creationId="{5013092C-C1A4-DF49-BF74-FB5E730486F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093" y="1101144"/>
            <a:ext cx="8820150" cy="35285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67426"/>
            <a:ext cx="1125694" cy="44652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7" y="167426"/>
            <a:ext cx="6313315" cy="446529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9470" y="212501"/>
            <a:ext cx="7492778" cy="37413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4011769"/>
            <a:ext cx="8796482" cy="38475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396979"/>
            <a:ext cx="8789773" cy="2518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748451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ED1A2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04696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69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696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696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04696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0" y="2791818"/>
            <a:ext cx="3013105" cy="1482309"/>
          </a:xfrm>
          <a:prstGeom prst="rect">
            <a:avLst/>
          </a:prstGeom>
          <a:solidFill>
            <a:srgbClr val="ED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56749" y="2831574"/>
            <a:ext cx="2756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INSERT YOUR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9B6E75FE4AA2F1449E64A1CEA30FB86E" ma:contentTypeVersion="8" ma:contentTypeDescription="" ma:contentTypeScope="" ma:versionID="6f815c15c58f281e0ab352d190d4324d">
  <xsd:schema xmlns:xsd="http://www.w3.org/2001/XMLSchema" xmlns:xs="http://www.w3.org/2001/XMLSchema" xmlns:p="http://schemas.microsoft.com/office/2006/metadata/properties" xmlns:ns2="eb3f7de7-c935-4ca6-a12c-1f73773710ec" xmlns:ns3="e09339cd-ab93-415f-8f6a-d43a54aff0a8" targetNamespace="http://schemas.microsoft.com/office/2006/metadata/properties" ma:root="true" ma:fieldsID="126942bd880ced2668c55733cbc14a6e" ns2:_="" ns3:_="">
    <xsd:import namespace="eb3f7de7-c935-4ca6-a12c-1f73773710ec"/>
    <xsd:import namespace="e09339cd-ab93-415f-8f6a-d43a54aff0a8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339cd-ab93-415f-8f6a-d43a54af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lcf76f155ced4ddcb4097134ff3c332f xmlns="e09339cd-ab93-415f-8f6a-d43a54aff0a8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B1105-04E3-4C26-9028-535ADA7EC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e09339cd-ab93-415f-8f6a-d43a54aff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737C88-EDF0-40B5-B588-7ED525FD961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09339cd-ab93-415f-8f6a-d43a54aff0a8"/>
    <ds:schemaRef ds:uri="http://schemas.openxmlformats.org/package/2006/metadata/core-properties"/>
    <ds:schemaRef ds:uri="http://purl.org/dc/terms/"/>
    <ds:schemaRef ds:uri="eb3f7de7-c935-4ca6-a12c-1f73773710e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E0F1C9-4CDC-4806-B924-FAFFAFC0C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Maria Vasileva</cp:lastModifiedBy>
  <cp:revision>19</cp:revision>
  <dcterms:created xsi:type="dcterms:W3CDTF">2019-01-07T11:42:34Z</dcterms:created>
  <dcterms:modified xsi:type="dcterms:W3CDTF">2023-02-03T10:09:00Z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0x01010037EA2DD516505C4D92B92F8677CFB685009B6E75FE4AA2F1449E64A1CEA30FB86E</vt:lpwstr>
  </property>
  <property fmtid="{D5CDD505-2E9C-101B-9397-08002B2CF9AE}" pid="3" name="MediaServiceImageTags">
    <vt:lpwstr/>
  </property>
</Properties>
</file>