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handoutMasterIdLst>
    <p:handoutMasterId r:id="rId4"/>
  </p:handoutMasterIdLst>
  <p:sldIdLst>
    <p:sldId id="256" r:id="rId2"/>
    <p:sldId id="261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4F4F"/>
    <a:srgbClr val="3C2158"/>
    <a:srgbClr val="21409A"/>
    <a:srgbClr val="27348B"/>
    <a:srgbClr val="034DA2"/>
    <a:srgbClr val="1A276D"/>
    <a:srgbClr val="FDB913"/>
    <a:srgbClr val="8EC0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86" y="507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15E953-E22A-43B0-8DBC-664B52E47326}" type="datetimeFigureOut">
              <a:rPr lang="en-US" smtClean="0"/>
              <a:t>19.12.2025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F67EE2-E1D0-47E0-996B-9FE6BE311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249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" y="6532775"/>
            <a:ext cx="424206" cy="32522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fld id="{19F79796-0FD2-4F37-8FD7-CF9BDE84C19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370703" y="239486"/>
            <a:ext cx="8575589" cy="8164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91781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27348B"/>
              </a:buClr>
              <a:defRPr/>
            </a:lvl1pPr>
            <a:lvl2pPr>
              <a:buClr>
                <a:srgbClr val="27348B"/>
              </a:buClr>
              <a:defRPr/>
            </a:lvl2pPr>
            <a:lvl3pPr>
              <a:buClr>
                <a:srgbClr val="27348B"/>
              </a:buClr>
              <a:defRPr/>
            </a:lvl3pPr>
            <a:lvl4pPr>
              <a:buClr>
                <a:srgbClr val="27348B"/>
              </a:buClr>
              <a:defRPr/>
            </a:lvl4pPr>
            <a:lvl5pPr>
              <a:buClr>
                <a:srgbClr val="27348B"/>
              </a:buCl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70703" y="239486"/>
            <a:ext cx="8575589" cy="8164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419DF163-3E18-4FD4-3737-85288C198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" y="6532775"/>
            <a:ext cx="424206" cy="32522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fld id="{19F79796-0FD2-4F37-8FD7-CF9BDE84C19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7288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4670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0703" y="239486"/>
            <a:ext cx="8575589" cy="8164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0703" y="1164772"/>
            <a:ext cx="11458832" cy="50121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5C886BE1-DABD-C901-2C9B-F15E01448A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" y="6532775"/>
            <a:ext cx="424206" cy="32522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fld id="{19F79796-0FD2-4F37-8FD7-CF9BDE84C19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0076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3" r:id="rId2"/>
    <p:sldLayoutId id="214748368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 baseline="0">
          <a:solidFill>
            <a:srgbClr val="1A9198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66CADF"/>
        </a:buClr>
        <a:buFont typeface="Arial" panose="020B0604020202020204" pitchFamily="34" charset="0"/>
        <a:buChar char="•"/>
        <a:defRPr sz="2800" kern="1200" baseline="0">
          <a:solidFill>
            <a:srgbClr val="090B3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6CADF"/>
        </a:buClr>
        <a:buFont typeface="Arial" panose="020B0604020202020204" pitchFamily="34" charset="0"/>
        <a:buChar char="•"/>
        <a:defRPr sz="2400" kern="1200" baseline="0">
          <a:solidFill>
            <a:srgbClr val="090B3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6CADF"/>
        </a:buClr>
        <a:buFont typeface="Arial" panose="020B0604020202020204" pitchFamily="34" charset="0"/>
        <a:buChar char="•"/>
        <a:defRPr sz="2000" kern="1200" baseline="0">
          <a:solidFill>
            <a:srgbClr val="090B3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6CADF"/>
        </a:buClr>
        <a:buFont typeface="Arial" panose="020B0604020202020204" pitchFamily="34" charset="0"/>
        <a:buChar char="•"/>
        <a:defRPr sz="1800" kern="1200" baseline="0">
          <a:solidFill>
            <a:srgbClr val="090B3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6CADF"/>
        </a:buClr>
        <a:buFont typeface="Arial" panose="020B0604020202020204" pitchFamily="34" charset="0"/>
        <a:buChar char="•"/>
        <a:defRPr sz="1800" kern="1200" baseline="0">
          <a:solidFill>
            <a:srgbClr val="090B3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56C47ADA-9760-D4C8-5A96-4953AFB05C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933238" y="5175316"/>
            <a:ext cx="3306347" cy="14619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CBBB575-FDA1-09C7-6B31-D48B6A481275}"/>
              </a:ext>
            </a:extLst>
          </p:cNvPr>
          <p:cNvSpPr txBox="1"/>
          <p:nvPr/>
        </p:nvSpPr>
        <p:spPr>
          <a:xfrm>
            <a:off x="4665090" y="2697580"/>
            <a:ext cx="609678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spc="-150" dirty="0">
                <a:solidFill>
                  <a:schemeClr val="bg1"/>
                </a:solidFill>
                <a:effectLst>
                  <a:outerShdw blurRad="127000" dist="12700" dir="5400000" algn="ctr" rotWithShape="0">
                    <a:schemeClr val="tx1">
                      <a:lumMod val="65000"/>
                      <a:lumOff val="35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INSERT YOUR </a:t>
            </a:r>
          </a:p>
          <a:p>
            <a:r>
              <a:rPr lang="en-US" sz="3200" spc="-150" dirty="0">
                <a:solidFill>
                  <a:schemeClr val="bg1"/>
                </a:solidFill>
                <a:effectLst>
                  <a:outerShdw blurRad="127000" dist="12700" dir="5400000" algn="ctr" rotWithShape="0">
                    <a:schemeClr val="tx1">
                      <a:lumMod val="65000"/>
                      <a:lumOff val="35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PRESENTATION </a:t>
            </a:r>
          </a:p>
          <a:p>
            <a:r>
              <a:rPr lang="en-US" sz="3200" spc="-150" dirty="0">
                <a:solidFill>
                  <a:schemeClr val="bg1"/>
                </a:solidFill>
                <a:effectLst>
                  <a:outerShdw blurRad="127000" dist="12700" dir="5400000" algn="ctr" rotWithShape="0">
                    <a:schemeClr val="tx1">
                      <a:lumMod val="65000"/>
                      <a:lumOff val="35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TITLE HERE</a:t>
            </a:r>
          </a:p>
        </p:txBody>
      </p:sp>
    </p:spTree>
    <p:extLst>
      <p:ext uri="{BB962C8B-B14F-4D97-AF65-F5344CB8AC3E}">
        <p14:creationId xmlns:p14="http://schemas.microsoft.com/office/powerpoint/2010/main" val="360469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607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1FCD252A78464DA5B598812C7E07C9" ma:contentTypeVersion="10" ma:contentTypeDescription="Create a new document." ma:contentTypeScope="" ma:versionID="1e6de0c5f8492f4532b2bc445f99b361">
  <xsd:schema xmlns:xsd="http://www.w3.org/2001/XMLSchema" xmlns:xs="http://www.w3.org/2001/XMLSchema" xmlns:p="http://schemas.microsoft.com/office/2006/metadata/properties" xmlns:ns2="88279b6d-58ad-43f8-9d08-66b14aa7413c" xmlns:ns3="eb3f7de7-c935-4ca6-a12c-1f73773710ec" targetNamespace="http://schemas.microsoft.com/office/2006/metadata/properties" ma:root="true" ma:fieldsID="1f05ff92eba12fc3e35a10f515106a31" ns2:_="" ns3:_="">
    <xsd:import namespace="88279b6d-58ad-43f8-9d08-66b14aa7413c"/>
    <xsd:import namespace="eb3f7de7-c935-4ca6-a12c-1f73773710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279b6d-58ad-43f8-9d08-66b14aa741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20c72ca-3d5e-4053-bfc4-d5117e56c9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3f7de7-c935-4ca6-a12c-1f73773710e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eb20398-0988-4e55-b57f-05d62d7b8281}" ma:internalName="TaxCatchAll" ma:showField="CatchAllData" ma:web="eb3f7de7-c935-4ca6-a12c-1f73773710e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3f7de7-c935-4ca6-a12c-1f73773710ec" xsi:nil="true"/>
    <lcf76f155ced4ddcb4097134ff3c332f xmlns="88279b6d-58ad-43f8-9d08-66b14aa7413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3A5BFCC-AB0F-4F53-9DB3-B75DC00E2642}"/>
</file>

<file path=customXml/itemProps2.xml><?xml version="1.0" encoding="utf-8"?>
<ds:datastoreItem xmlns:ds="http://schemas.openxmlformats.org/officeDocument/2006/customXml" ds:itemID="{22E15AA3-52D3-45D6-ABF1-807AD4CCF6FD}"/>
</file>

<file path=customXml/itemProps3.xml><?xml version="1.0" encoding="utf-8"?>
<ds:datastoreItem xmlns:ds="http://schemas.openxmlformats.org/officeDocument/2006/customXml" ds:itemID="{64AE779B-06AE-4404-AF37-4EADD898740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217</TotalTime>
  <Words>5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Kenes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Yavor Altakov</dc:creator>
  <cp:lastModifiedBy>Yavor Altakov</cp:lastModifiedBy>
  <cp:revision>50</cp:revision>
  <dcterms:created xsi:type="dcterms:W3CDTF">2014-11-13T11:48:20Z</dcterms:created>
  <dcterms:modified xsi:type="dcterms:W3CDTF">2025-12-19T05:58:30Z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0x010100901FCD252A78464DA5B598812C7E07C9</vt:lpwstr>
  </property>
</Properties>
</file>