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handoutMasterIdLst>
    <p:handoutMasterId r:id="rId6"/>
  </p:handoutMasterIdLst>
  <p:sldIdLst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4F4F"/>
    <a:srgbClr val="3C2158"/>
    <a:srgbClr val="21409A"/>
    <a:srgbClr val="27348B"/>
    <a:srgbClr val="034DA2"/>
    <a:srgbClr val="1A276D"/>
    <a:srgbClr val="FDB913"/>
    <a:srgbClr val="8EC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 Georgieva" userId="59d5fc34-21e0-4803-9ce8-689c78fdd3b3" providerId="ADAL" clId="{C0D31AB2-4777-4227-8AF3-343100739314}"/>
    <pc:docChg chg="custSel delSld modSld">
      <pc:chgData name="Iva Georgieva" userId="59d5fc34-21e0-4803-9ce8-689c78fdd3b3" providerId="ADAL" clId="{C0D31AB2-4777-4227-8AF3-343100739314}" dt="2025-04-22T13:17:29.717" v="1" actId="478"/>
      <pc:docMkLst>
        <pc:docMk/>
      </pc:docMkLst>
      <pc:sldChg chg="addSp delSp modSp mod">
        <pc:chgData name="Iva Georgieva" userId="59d5fc34-21e0-4803-9ce8-689c78fdd3b3" providerId="ADAL" clId="{C0D31AB2-4777-4227-8AF3-343100739314}" dt="2025-04-22T13:17:29.717" v="1" actId="478"/>
        <pc:sldMkLst>
          <pc:docMk/>
          <pc:sldMk cId="2235607076" sldId="261"/>
        </pc:sldMkLst>
        <pc:spChg chg="add mod">
          <ac:chgData name="Iva Georgieva" userId="59d5fc34-21e0-4803-9ce8-689c78fdd3b3" providerId="ADAL" clId="{C0D31AB2-4777-4227-8AF3-343100739314}" dt="2025-04-22T13:17:29.717" v="1" actId="478"/>
          <ac:spMkLst>
            <pc:docMk/>
            <pc:sldMk cId="2235607076" sldId="261"/>
            <ac:spMk id="3" creationId="{E7DF271B-FDE5-9409-2B55-1BE53CA2C412}"/>
          </ac:spMkLst>
        </pc:spChg>
        <pc:picChg chg="del">
          <ac:chgData name="Iva Georgieva" userId="59d5fc34-21e0-4803-9ce8-689c78fdd3b3" providerId="ADAL" clId="{C0D31AB2-4777-4227-8AF3-343100739314}" dt="2025-04-22T13:17:29.717" v="1" actId="478"/>
          <ac:picMkLst>
            <pc:docMk/>
            <pc:sldMk cId="2235607076" sldId="261"/>
            <ac:picMk id="5" creationId="{60AFC903-0947-0D17-36D9-17A43FAD2EC3}"/>
          </ac:picMkLst>
        </pc:picChg>
      </pc:sldChg>
      <pc:sldChg chg="del">
        <pc:chgData name="Iva Georgieva" userId="59d5fc34-21e0-4803-9ce8-689c78fdd3b3" providerId="ADAL" clId="{C0D31AB2-4777-4227-8AF3-343100739314}" dt="2025-04-22T13:17:23.351" v="0" actId="47"/>
        <pc:sldMkLst>
          <pc:docMk/>
          <pc:sldMk cId="3821500947" sldId="2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E953-E22A-43B0-8DBC-664B52E4732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67EE2-E1D0-47E0-996B-9FE6BE31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9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43E4-50CA-4C2C-85A5-96A86E051D4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178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27348B"/>
              </a:buClr>
              <a:defRPr/>
            </a:lvl1pPr>
            <a:lvl2pPr>
              <a:buClr>
                <a:srgbClr val="27348B"/>
              </a:buClr>
              <a:defRPr/>
            </a:lvl2pPr>
            <a:lvl3pPr>
              <a:buClr>
                <a:srgbClr val="27348B"/>
              </a:buClr>
              <a:defRPr/>
            </a:lvl3pPr>
            <a:lvl4pPr>
              <a:buClr>
                <a:srgbClr val="27348B"/>
              </a:buClr>
              <a:defRPr/>
            </a:lvl4pPr>
            <a:lvl5pPr>
              <a:buClr>
                <a:srgbClr val="27348B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43E4-50CA-4C2C-85A5-96A86E051D4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728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43E4-50CA-4C2C-85A5-96A86E051D4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28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0703" y="1158388"/>
            <a:ext cx="5649097" cy="49596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158389"/>
            <a:ext cx="5657335" cy="4959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43E4-50CA-4C2C-85A5-96A86E051D44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85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703" y="1164772"/>
            <a:ext cx="11458832" cy="501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34385" y="6263440"/>
            <a:ext cx="11272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fld id="{C764DE79-268F-4C1A-8933-263129D2AF90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279437"/>
            <a:ext cx="47208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05626" y="6277581"/>
            <a:ext cx="461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7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3" r:id="rId2"/>
    <p:sldLayoutId id="2147483674" r:id="rId3"/>
    <p:sldLayoutId id="214748367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C2158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7348B"/>
        </a:buClr>
        <a:buFontTx/>
        <a:buBlip>
          <a:blip r:embed="rId7"/>
        </a:buBlip>
        <a:defRPr sz="2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7"/>
        </a:buBlip>
        <a:defRPr sz="24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7"/>
        </a:buBlip>
        <a:defRPr sz="20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7"/>
        </a:buBlip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7"/>
        </a:buBlip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F271B-FDE5-9409-2B55-1BE53CA2C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0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lcf76f155ced4ddcb4097134ff3c332f xmlns="e9c83d2f-6e7a-4146-ac2d-33bded53fc80">
      <Terms xmlns="http://schemas.microsoft.com/office/infopath/2007/PartnerControls"/>
    </lcf76f155ced4ddcb4097134ff3c332f>
    <TaxCatchAll xmlns="eb3f7de7-c935-4ca6-a12c-1f73773710e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100FF4C10D5CE34A88B431C01C6BAF19" ma:contentTypeVersion="11" ma:contentTypeDescription="" ma:contentTypeScope="" ma:versionID="cd075ddb0ab8fbb23988aad6ed7cd6e4">
  <xsd:schema xmlns:xsd="http://www.w3.org/2001/XMLSchema" xmlns:xs="http://www.w3.org/2001/XMLSchema" xmlns:p="http://schemas.microsoft.com/office/2006/metadata/properties" xmlns:ns2="eb3f7de7-c935-4ca6-a12c-1f73773710ec" xmlns:ns3="e9c83d2f-6e7a-4146-ac2d-33bded53fc80" targetNamespace="http://schemas.microsoft.com/office/2006/metadata/properties" ma:root="true" ma:fieldsID="bc714f1de1112252ce017045a9da37c3" ns2:_="" ns3:_="">
    <xsd:import namespace="eb3f7de7-c935-4ca6-a12c-1f73773710ec"/>
    <xsd:import namespace="e9c83d2f-6e7a-4146-ac2d-33bded53fc80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c83d2f-6e7a-4146-ac2d-33bded53fc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3DFFAF-4B3F-47E1-A76B-ED418EBCF393}">
  <ds:schemaRefs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9c83d2f-6e7a-4146-ac2d-33bded53fc80"/>
    <ds:schemaRef ds:uri="eb3f7de7-c935-4ca6-a12c-1f73773710e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880FD9-7944-4624-871F-08E4F78F1D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150089-11BF-49A7-97F0-12E33A885E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e9c83d2f-6e7a-4146-ac2d-33bded53fc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Kenes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Yavor Altakov</dc:creator>
  <cp:lastModifiedBy>Iva Georgieva</cp:lastModifiedBy>
  <cp:revision>47</cp:revision>
  <dcterms:created xsi:type="dcterms:W3CDTF">2014-11-13T11:48:20Z</dcterms:created>
  <dcterms:modified xsi:type="dcterms:W3CDTF">2025-04-22T13:17:31Z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0x01010037EA2DD516505C4D92B92F8677CFB68500100FF4C10D5CE34A88B431C01C6BAF19</vt:lpwstr>
  </property>
  <property fmtid="{D5CDD505-2E9C-101B-9397-08002B2CF9AE}" pid="3" name="MediaServiceImageTags">
    <vt:lpwstr/>
  </property>
</Properties>
</file>